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34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2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0" autoAdjust="0"/>
    <p:restoredTop sz="82560" autoAdjust="0"/>
  </p:normalViewPr>
  <p:slideViewPr>
    <p:cSldViewPr snapToGrid="0">
      <p:cViewPr>
        <p:scale>
          <a:sx n="83" d="100"/>
          <a:sy n="83" d="100"/>
        </p:scale>
        <p:origin x="1920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1:12.113" idx="15">
    <p:pos x="606" y="1611"/>
    <p:text>Change image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marL="366713"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discovering/verbalizing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proposals/solutions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constantly/iteratively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Visualize by CI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Priority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problematic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sales/profit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</a:t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but not verbalized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If we verbalize their troubles,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they will follow us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Proposals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sales/profit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>
                <a:solidFill>
                  <a:srgbClr val="7F7F7F"/>
                </a:solidFill>
              </a:rPr>
              <a:t/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Work with developers and QA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Provide knowledge and mechanism</a:t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to </a:t>
            </a:r>
            <a:r>
              <a:rPr lang="en-US" altLang="ja-JP" sz="2800" dirty="0" smtClean="0">
                <a:solidFill>
                  <a:srgbClr val="44C404"/>
                </a:solidFill>
              </a:rPr>
              <a:t>lead developer-testing</a:t>
            </a:r>
            <a:endParaRPr lang="ja-JP" altLang="en-US" sz="2800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 by 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Discover/verbalize needs</a:t>
            </a:r>
            <a:endParaRPr lang="ja-JP" altLang="en-US" sz="3200" dirty="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32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32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</a:t>
            </a:r>
            <a:b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and re-examination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on solutions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</a:t>
            </a:r>
            <a:br>
              <a:rPr lang="en-US" altLang="ja-JP" sz="4000" dirty="0" smtClean="0">
                <a:solidFill>
                  <a:srgbClr val="FF0000"/>
                </a:solidFill>
              </a:rPr>
            </a:br>
            <a:r>
              <a:rPr lang="en-US" altLang="ja-JP" sz="4000" dirty="0" smtClean="0">
                <a:solidFill>
                  <a:srgbClr val="FF0000"/>
                </a:solidFill>
              </a:rPr>
              <a:t>(How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b="1" u="sng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share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experiences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I wanted to collaborate with</a:t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 widely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)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4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4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73197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Detected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problems by test 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and reported them to stakeholders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 smtClean="0">
                        <a:solidFill>
                          <a:srgbClr val="44C404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Shared to developers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managers/executive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9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7949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/>
                <a:gridCol w="6128611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managers/executive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Collected information/tools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a problematic product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with developers and QAs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 week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Utilizing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All SET activities are aiming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them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Managers/Executive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Discover/verbalize their anxieties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Provide quantitative information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Stimulate appetites for learning</a:t>
            </a: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Making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 Constantly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rom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556" y="3780411"/>
            <a:ext cx="2304889" cy="29825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lnSpcReduction="10000"/>
          </a:bodyPr>
          <a:lstStyle/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  <a:t>persons </a:t>
            </a:r>
            <a:r>
              <a:rPr lang="en-US" altLang="ja-JP" sz="2800" dirty="0">
                <a:solidFill>
                  <a:srgbClr val="44C404"/>
                </a:solidFill>
              </a:rPr>
              <a:t>started </a:t>
            </a:r>
            <a:r>
              <a:rPr lang="en-US" altLang="ja-JP" sz="2800" dirty="0" smtClean="0">
                <a:solidFill>
                  <a:srgbClr val="44C404"/>
                </a:solidFill>
              </a:rPr>
              <a:t>talking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about SET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Managers/executive </a:t>
            </a:r>
            <a:r>
              <a:rPr lang="en-US" altLang="ja-JP" sz="2800" dirty="0" smtClean="0">
                <a:solidFill>
                  <a:srgbClr val="44C404"/>
                </a:solidFill>
              </a:rPr>
              <a:t>support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SET activities positively</a:t>
            </a:r>
          </a:p>
          <a:p>
            <a:pPr marL="901700" indent="-396875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01700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altLang="ja-JP" sz="2800" dirty="0" smtClean="0">
                <a:solidFill>
                  <a:srgbClr val="44C404"/>
                </a:solidFill>
              </a:rPr>
              <a:t>started collaborating </a:t>
            </a:r>
            <a:r>
              <a:rPr lang="en-US" altLang="ja-JP" sz="2800" dirty="0">
                <a:solidFill>
                  <a:srgbClr val="44C404"/>
                </a:solidFill>
              </a:rPr>
              <a:t>with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development teams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QAs/Test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Automators</a:t>
            </a:r>
          </a:p>
          <a:p>
            <a:pPr marL="1416037" lvl="1" indent="-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Product Managers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has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next SETs</a:t>
            </a: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found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b="1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 b="1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to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Wanted stakeholders’ 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9992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Wanted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stakeholders’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supports widely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3127</TotalTime>
  <Words>933</Words>
  <Application>Microsoft Macintosh PowerPoint</Application>
  <PresentationFormat>画面に合わせる (4:3)</PresentationFormat>
  <Paragraphs>393</Paragraphs>
  <Slides>50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An Agile Way As an SET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Proposals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Delivered Values (1)</vt:lpstr>
      <vt:lpstr>Delivered Values (2)</vt:lpstr>
      <vt:lpstr>Utilizing “3 KPIs”</vt:lpstr>
      <vt:lpstr>Making Impacts Constantly</vt:lpstr>
      <vt:lpstr>Results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5050</cp:revision>
  <dcterms:created xsi:type="dcterms:W3CDTF">2016-11-21T06:16:44Z</dcterms:created>
  <dcterms:modified xsi:type="dcterms:W3CDTF">2018-03-28T05:30:40Z</dcterms:modified>
</cp:coreProperties>
</file>